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98" r:id="rId5"/>
    <p:sldId id="284" r:id="rId6"/>
    <p:sldId id="261" r:id="rId7"/>
    <p:sldId id="285" r:id="rId8"/>
    <p:sldId id="289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9" r:id="rId20"/>
    <p:sldId id="300" r:id="rId21"/>
    <p:sldId id="297" r:id="rId22"/>
    <p:sldId id="259" r:id="rId23"/>
    <p:sldId id="260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30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301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23.05.2023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5500702"/>
            <a:ext cx="9429784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ZEKAİ DEDE İMAM HATİP ORTAOKULU</a:t>
            </a:r>
            <a:endParaRPr lang="tr-T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3 Resim" descr="Zekai Dede LOGO 20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571480"/>
            <a:ext cx="3973312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vakti kuşanmak (1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113" y="1599276"/>
            <a:ext cx="6154407" cy="4615805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vakti kuşanmak (2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Her hafta </a:t>
            </a:r>
            <a:r>
              <a:rPr lang="tr-TR" dirty="0" smtClean="0"/>
              <a:t>düzenli olarak okulumuzda kitap okuma saati yapılmaktadır.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Okuyorum Projesi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Resim" descr="03121417_kitap-okum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643182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Öğrencilerimizi birbirleriyle kardeş ilan </a:t>
            </a:r>
            <a:r>
              <a:rPr lang="tr-TR" dirty="0" smtClean="0"/>
              <a:t>edip, öğrencilere topluma </a:t>
            </a:r>
            <a:r>
              <a:rPr lang="tr-TR" dirty="0" smtClean="0"/>
              <a:t>saygı </a:t>
            </a:r>
            <a:r>
              <a:rPr lang="tr-TR" dirty="0" smtClean="0"/>
              <a:t>ve sevgi duymalarının öğretimi amaçlanmıştır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Muâhât</a:t>
            </a:r>
            <a:endParaRPr lang="tr-TR" dirty="0"/>
          </a:p>
        </p:txBody>
      </p:sp>
      <p:pic>
        <p:nvPicPr>
          <p:cNvPr id="4" name="3 Resim" descr="08153129_WhatsApp-Image-2022-02-08-at-14.23.59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000372"/>
            <a:ext cx="2643188" cy="35242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Aileleriyle birlikte vakit geçirmeye fırsat bulamayan öğrencilere, </a:t>
            </a:r>
            <a:r>
              <a:rPr lang="tr-TR" dirty="0" smtClean="0"/>
              <a:t>aileleriyle </a:t>
            </a:r>
            <a:r>
              <a:rPr lang="tr-TR" dirty="0" smtClean="0"/>
              <a:t>beraber eğlenecekleri, zaman geçirecekleri ortamlar oluşturulmaya çalışılmıştır.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Maaile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3394472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3 İçerik Yer Tutucusu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500174"/>
            <a:ext cx="2339592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3394472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3 İçerik Yer Tutucusu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040551"/>
            <a:ext cx="3394472" cy="33944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Öğrencilerimize </a:t>
            </a:r>
            <a:r>
              <a:rPr lang="tr-TR" dirty="0" smtClean="0"/>
              <a:t>“LGS </a:t>
            </a:r>
            <a:r>
              <a:rPr lang="tr-TR" dirty="0" smtClean="0"/>
              <a:t>Hazırlık </a:t>
            </a:r>
            <a:r>
              <a:rPr lang="tr-TR" dirty="0" smtClean="0"/>
              <a:t>Defteri” </a:t>
            </a:r>
            <a:r>
              <a:rPr lang="tr-TR" dirty="0" smtClean="0"/>
              <a:t>verilerek sınava hazırlanma süreçleri yakından takip </a:t>
            </a:r>
            <a:r>
              <a:rPr lang="tr-TR" dirty="0" smtClean="0"/>
              <a:t>edilmektedir.</a:t>
            </a:r>
          </a:p>
          <a:p>
            <a:r>
              <a:rPr lang="tr-TR" dirty="0" smtClean="0"/>
              <a:t>LGS hakkında bilgilendirme seminerleri ve motivasyon çalışmaları yapılmaktadır.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LGS Hazırlık	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Ekran Alıntıs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85728"/>
            <a:ext cx="4585455" cy="607223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Okulumuzda mesleki yarışmalar düzenlenmektedir. </a:t>
            </a:r>
          </a:p>
          <a:p>
            <a:r>
              <a:rPr lang="tr-TR" dirty="0" smtClean="0"/>
              <a:t>İmam Hatipler arasındaki yarışmalara da katılım sağlanmaktadır.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Kur’an</a:t>
            </a:r>
            <a:r>
              <a:rPr lang="tr-TR" dirty="0" smtClean="0"/>
              <a:t>-ı Kerim Okuma Yarışması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1977 yılında Eğitim Öğretim hayatına başlayan okulumuz </a:t>
            </a:r>
            <a:r>
              <a:rPr lang="tr-TR" dirty="0" err="1" smtClean="0"/>
              <a:t>Zekai</a:t>
            </a:r>
            <a:r>
              <a:rPr lang="tr-TR" dirty="0" smtClean="0"/>
              <a:t> Dede İlköğretim Okulu olarak devam ederken 2014 yılında İmam Hatip Ortaokuluna dönüştürülmüştür.</a:t>
            </a:r>
          </a:p>
          <a:p>
            <a:r>
              <a:rPr lang="tr-TR" dirty="0" smtClean="0"/>
              <a:t>Erkek Öğrenciler ile eğitim öğretime devam etmektedir.</a:t>
            </a:r>
          </a:p>
          <a:p>
            <a:r>
              <a:rPr lang="tr-TR" dirty="0" smtClean="0"/>
              <a:t>Okulumuzda 9 tane sınıf, kütüphane ve mescit mevcuttur.</a:t>
            </a:r>
          </a:p>
          <a:p>
            <a:r>
              <a:rPr lang="tr-TR" dirty="0" smtClean="0"/>
              <a:t>Okulumuz </a:t>
            </a:r>
            <a:r>
              <a:rPr lang="tr-TR" dirty="0" err="1" smtClean="0"/>
              <a:t>Eyüpsultan</a:t>
            </a:r>
            <a:r>
              <a:rPr lang="tr-TR" dirty="0" smtClean="0"/>
              <a:t> merkezde yer almaktadır. 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Biz Kimiz 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5-04 at 16.01.3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000" dirty="0" smtClean="0"/>
              <a:t>2022-2023 İmam Hatip Ortaokulları </a:t>
            </a:r>
            <a:r>
              <a:rPr lang="tr-TR" sz="3000" dirty="0" err="1" smtClean="0"/>
              <a:t>Kur’an</a:t>
            </a:r>
            <a:r>
              <a:rPr lang="tr-TR" sz="3000" dirty="0" smtClean="0"/>
              <a:t>-ı Kerim Yarışması Bölge Finali İkincisi </a:t>
            </a:r>
            <a:endParaRPr lang="tr-TR" sz="3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2022-2023 Genç </a:t>
            </a:r>
            <a:r>
              <a:rPr lang="tr-TR" dirty="0" err="1" smtClean="0"/>
              <a:t>Muhâ</a:t>
            </a:r>
            <a:r>
              <a:rPr lang="tr-TR" dirty="0" err="1" smtClean="0"/>
              <a:t>fızlar</a:t>
            </a:r>
            <a:r>
              <a:rPr lang="tr-TR" dirty="0" smtClean="0"/>
              <a:t> Hafızlık Yarışması Bölge Finali</a:t>
            </a:r>
            <a:endParaRPr lang="tr-TR" dirty="0"/>
          </a:p>
        </p:txBody>
      </p:sp>
      <p:pic>
        <p:nvPicPr>
          <p:cNvPr id="10" name="9 İçerik Yer Tutucusu" descr="WhatsApp Image 2023-05-03 at 14.31.4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857364"/>
            <a:ext cx="5803390" cy="435254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Halı Saha Futbol Turnuvası</a:t>
            </a:r>
          </a:p>
          <a:p>
            <a:r>
              <a:rPr lang="tr-TR" dirty="0" smtClean="0"/>
              <a:t>Okuma Etkinlikleri</a:t>
            </a:r>
          </a:p>
          <a:p>
            <a:r>
              <a:rPr lang="tr-TR" dirty="0" smtClean="0"/>
              <a:t>İftar Yemekleri</a:t>
            </a:r>
          </a:p>
          <a:p>
            <a:r>
              <a:rPr lang="tr-TR" dirty="0" smtClean="0"/>
              <a:t>Okul Gezileri</a:t>
            </a:r>
          </a:p>
          <a:p>
            <a:r>
              <a:rPr lang="tr-TR" dirty="0" smtClean="0"/>
              <a:t>Cami Gezileri</a:t>
            </a:r>
          </a:p>
          <a:p>
            <a:r>
              <a:rPr lang="tr-TR" dirty="0" smtClean="0"/>
              <a:t>Sinema</a:t>
            </a:r>
          </a:p>
          <a:p>
            <a:r>
              <a:rPr lang="tr-TR" dirty="0" err="1" smtClean="0"/>
              <a:t>Teknofest</a:t>
            </a:r>
            <a:endParaRPr lang="tr-TR" dirty="0" smtClean="0"/>
          </a:p>
          <a:p>
            <a:r>
              <a:rPr lang="tr-TR" dirty="0" smtClean="0"/>
              <a:t>Tiyatro</a:t>
            </a:r>
          </a:p>
          <a:p>
            <a:r>
              <a:rPr lang="tr-TR" dirty="0" smtClean="0"/>
              <a:t>Topkapı Sarayı Gezisi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Okulda </a:t>
            </a:r>
            <a:r>
              <a:rPr lang="tr-TR" dirty="0" smtClean="0"/>
              <a:t>Yapığımız Etkinlikler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Mehmet Akif Ersoy Müzesi</a:t>
            </a:r>
          </a:p>
          <a:p>
            <a:r>
              <a:rPr lang="tr-TR" dirty="0" smtClean="0"/>
              <a:t>Seminerler</a:t>
            </a:r>
          </a:p>
          <a:p>
            <a:r>
              <a:rPr lang="tr-TR" dirty="0" smtClean="0"/>
              <a:t>Kahvaltı</a:t>
            </a:r>
          </a:p>
          <a:p>
            <a:r>
              <a:rPr lang="tr-TR" dirty="0" smtClean="0"/>
              <a:t>Eyüp Oyuncak Evi</a:t>
            </a:r>
          </a:p>
          <a:p>
            <a:r>
              <a:rPr lang="tr-TR" dirty="0" err="1" smtClean="0"/>
              <a:t>Flyzone</a:t>
            </a:r>
            <a:endParaRPr lang="tr-TR" dirty="0" smtClean="0"/>
          </a:p>
          <a:p>
            <a:r>
              <a:rPr lang="tr-TR" dirty="0" err="1" smtClean="0"/>
              <a:t>Ayvansaray</a:t>
            </a:r>
            <a:r>
              <a:rPr lang="tr-TR" dirty="0" smtClean="0"/>
              <a:t> Bahçe</a:t>
            </a:r>
          </a:p>
          <a:p>
            <a:r>
              <a:rPr lang="tr-TR" dirty="0" smtClean="0"/>
              <a:t>Deneme Sınavları</a:t>
            </a:r>
          </a:p>
          <a:p>
            <a:r>
              <a:rPr lang="tr-TR" dirty="0" smtClean="0"/>
              <a:t>Okul </a:t>
            </a:r>
            <a:r>
              <a:rPr lang="tr-TR" dirty="0" smtClean="0"/>
              <a:t>Törenleri</a:t>
            </a:r>
          </a:p>
          <a:p>
            <a:r>
              <a:rPr lang="tr-TR" dirty="0" smtClean="0"/>
              <a:t>Mezun Öğrenciler İle Etkinlikler</a:t>
            </a:r>
          </a:p>
          <a:p>
            <a:r>
              <a:rPr lang="tr-TR" dirty="0" err="1" smtClean="0"/>
              <a:t>Vialand</a:t>
            </a:r>
            <a:endParaRPr lang="tr-TR" dirty="0" smtClean="0"/>
          </a:p>
          <a:p>
            <a:r>
              <a:rPr lang="tr-TR" dirty="0" smtClean="0"/>
              <a:t>Yemek Etkinlikleri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5-02 at 14.23.27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Halı Saha Futbol Turnuvası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5-10 at 17.55.21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92459"/>
            <a:ext cx="8229600" cy="3703320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Okuma Etkinlikleri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4-13 at 20.58.4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İftar Yemeği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Beyoğlu İmam Hatip Lisesi (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Okul Gezileri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ami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6643734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Cami Gezileri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inema (10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Sinema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Öğrencilerimizi; bilgili, kültürlü, eleştirel düşünme becerisine sahip, milli manevi değerlere bağlı, ahlaklı, çalışkan, gelişen ve değişen ihtiyaçlara duyarlı, çevreye saygılı bireyler olarak yetiştirmek amacı gütmekteyiz.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Vizyonumuz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4-29 at 11.50.0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Teknofest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Tiyatro (7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Tiyatro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3-29 at 14.52.32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Topkapı Sarayı Gezisi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Mehmet Akif Ersoy (10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37" y="1481138"/>
            <a:ext cx="5597325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Mehmet Akif Ersoy Müzesi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3-16 at 10.47.18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Seminerler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4-26 at 15.34.25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kahvaltı (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Kahvaltı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Eyüp Oyuncak Evi</a:t>
            </a:r>
            <a:endParaRPr lang="tr-TR" dirty="0"/>
          </a:p>
        </p:txBody>
      </p:sp>
      <p:pic>
        <p:nvPicPr>
          <p:cNvPr id="7" name="6 İçerik Yer Tutucusu" descr="Eyüp Oyuncak Evi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lyzone (78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Flyzone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yvansaray Bahçe (20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Ayvansaray</a:t>
            </a:r>
            <a:r>
              <a:rPr lang="tr-TR" dirty="0" smtClean="0"/>
              <a:t> Bahçe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Oluşumuzun misyonu öğrencilerimizin kendi potansiyellerine uygun olarak hedeflerine ulaşmasına yardım etmek, onların bilime sanata önem veren, ahlaki değerlerine sahip çıkan, bilgili bireyler olmasına yardım etmektir. “</a:t>
            </a:r>
            <a:r>
              <a:rPr lang="tr-TR" dirty="0" err="1" smtClean="0"/>
              <a:t>Yaradılanı</a:t>
            </a:r>
            <a:r>
              <a:rPr lang="tr-TR" dirty="0" smtClean="0"/>
              <a:t> Yaradan’dan ötürü seven” bireyler yetiştirmek, çevresine saygılı, hayvanların haklarını gözeten, ülkesine milletine faydalı işler yapmaya  çalışan öğrenciler yetiştirmek gayretindeyiz.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/>
              <a:t>Misyonumuz</a:t>
            </a:r>
            <a:endParaRPr lang="tr-T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4-01 at 11.04.1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Deneme Sınavları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9 Ekim (23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Okul Törenleri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karne töreni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Karne Törenleri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Okulumuzdan mezun olan öğrencilerimiz ile bağlarımızı koparmamaya gayret ediyoruz. Eski öğrencilerimiz ile çeşitli etkinlikler ile bir araya gelmeye gayret ediyoruz.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Mezunlarımız İle Etkinlik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Halı Saha Eski Mezunlar (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Mezunlarımız ile Halı Saha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Halı Saha Eski Mezunlar (1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Mezunlarımız ile Çay Sohbet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4-04 at 20.54.4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Mezunlarımız ile İftar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WhatsApp Image 2023-04-23 at 11.28.2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3786213" cy="3786214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Yemek Etkinlikleri</a:t>
            </a:r>
            <a:endParaRPr lang="tr-TR" dirty="0"/>
          </a:p>
        </p:txBody>
      </p:sp>
      <p:pic>
        <p:nvPicPr>
          <p:cNvPr id="6" name="3 İçerik Yer Tutucusu" descr="WhatsApp Image 2023-04-23 at 11.28.2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4489"/>
            <a:ext cx="3786213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Okulumuzun Eyüp merkezde </a:t>
            </a:r>
            <a:r>
              <a:rPr lang="tr-TR" dirty="0" smtClean="0"/>
              <a:t>yer alması.</a:t>
            </a:r>
          </a:p>
          <a:p>
            <a:r>
              <a:rPr lang="tr-TR" dirty="0" smtClean="0"/>
              <a:t>Ahlaki olarak çevresine </a:t>
            </a:r>
            <a:r>
              <a:rPr lang="tr-TR" dirty="0" smtClean="0"/>
              <a:t>duyarlı, </a:t>
            </a:r>
            <a:r>
              <a:rPr lang="tr-TR" dirty="0" smtClean="0"/>
              <a:t>kendinden küçükleri </a:t>
            </a:r>
            <a:r>
              <a:rPr lang="tr-TR" dirty="0" smtClean="0"/>
              <a:t>seven, </a:t>
            </a:r>
            <a:r>
              <a:rPr lang="tr-TR" dirty="0" smtClean="0"/>
              <a:t>büyüklere yardım eden </a:t>
            </a:r>
            <a:r>
              <a:rPr lang="tr-TR" dirty="0" smtClean="0"/>
              <a:t>nesiller </a:t>
            </a:r>
            <a:r>
              <a:rPr lang="tr-TR" dirty="0" smtClean="0"/>
              <a:t>yetiştirmeyi ilke </a:t>
            </a:r>
            <a:r>
              <a:rPr lang="tr-TR" dirty="0" smtClean="0"/>
              <a:t>edinmesi.</a:t>
            </a:r>
            <a:endParaRPr lang="tr-TR" dirty="0" smtClean="0"/>
          </a:p>
          <a:p>
            <a:r>
              <a:rPr lang="tr-TR" dirty="0" smtClean="0"/>
              <a:t>Öğrencilerimizin sosyal </a:t>
            </a:r>
            <a:r>
              <a:rPr lang="tr-TR" dirty="0" smtClean="0"/>
              <a:t>gelişimini destekleyen </a:t>
            </a:r>
            <a:r>
              <a:rPr lang="tr-TR" dirty="0" smtClean="0"/>
              <a:t>etkinliklerin yapılması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tr-TR" dirty="0" smtClean="0"/>
              <a:t>Akademik olarak öğrencilerinin başarısını arttıracak </a:t>
            </a:r>
            <a:r>
              <a:rPr lang="tr-TR" dirty="0" err="1" smtClean="0"/>
              <a:t>metodlar</a:t>
            </a:r>
            <a:r>
              <a:rPr lang="tr-TR" dirty="0" smtClean="0"/>
              <a:t> </a:t>
            </a:r>
            <a:r>
              <a:rPr lang="tr-TR" dirty="0" smtClean="0"/>
              <a:t>uygulanması.</a:t>
            </a:r>
            <a:endParaRPr lang="tr-TR" dirty="0" smtClean="0"/>
          </a:p>
          <a:p>
            <a:r>
              <a:rPr lang="tr-TR" dirty="0" smtClean="0"/>
              <a:t>Sınıf mevcutlarının 20-25 </a:t>
            </a:r>
            <a:r>
              <a:rPr lang="tr-TR" dirty="0" smtClean="0"/>
              <a:t>kişiyle sınırlı </a:t>
            </a:r>
            <a:r>
              <a:rPr lang="tr-TR" dirty="0" smtClean="0"/>
              <a:t>olması.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Neden </a:t>
            </a:r>
            <a:r>
              <a:rPr lang="tr-TR" dirty="0" err="1" smtClean="0"/>
              <a:t>Zekai</a:t>
            </a:r>
            <a:r>
              <a:rPr lang="tr-TR" dirty="0" smtClean="0"/>
              <a:t> Dede </a:t>
            </a:r>
            <a:r>
              <a:rPr lang="tr-TR" dirty="0" err="1" smtClean="0"/>
              <a:t>İHO’yu</a:t>
            </a:r>
            <a:r>
              <a:rPr lang="tr-TR" dirty="0" smtClean="0"/>
              <a:t> Tercih </a:t>
            </a:r>
            <a:r>
              <a:rPr lang="tr-TR" dirty="0" smtClean="0"/>
              <a:t>Etmeliyim 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Vakti Kuşanma Projesi</a:t>
            </a:r>
          </a:p>
          <a:p>
            <a:r>
              <a:rPr lang="tr-TR" dirty="0" smtClean="0"/>
              <a:t>Okuyorum Projesi</a:t>
            </a:r>
          </a:p>
          <a:p>
            <a:r>
              <a:rPr lang="tr-TR" dirty="0" err="1" smtClean="0"/>
              <a:t>Muâhât</a:t>
            </a:r>
            <a:endParaRPr lang="tr-TR" dirty="0" smtClean="0"/>
          </a:p>
          <a:p>
            <a:r>
              <a:rPr lang="tr-TR" dirty="0" smtClean="0"/>
              <a:t>Maaile</a:t>
            </a:r>
          </a:p>
          <a:p>
            <a:r>
              <a:rPr lang="tr-TR" dirty="0" smtClean="0"/>
              <a:t>LGS Hazırlık</a:t>
            </a:r>
          </a:p>
          <a:p>
            <a:r>
              <a:rPr lang="tr-TR" dirty="0" err="1" smtClean="0"/>
              <a:t>Kur’an</a:t>
            </a:r>
            <a:r>
              <a:rPr lang="tr-TR" dirty="0" smtClean="0"/>
              <a:t>-ı Kerim Okuma Yarışması</a:t>
            </a:r>
          </a:p>
          <a:p>
            <a:r>
              <a:rPr lang="tr-TR" dirty="0" smtClean="0"/>
              <a:t>Halı Saha Turnuvası</a:t>
            </a:r>
          </a:p>
          <a:p>
            <a:r>
              <a:rPr lang="tr-TR" dirty="0" smtClean="0"/>
              <a:t>Geziler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Projelerimiz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Öğrencilerimize </a:t>
            </a:r>
            <a:r>
              <a:rPr lang="tr-TR" dirty="0" smtClean="0"/>
              <a:t>n</a:t>
            </a:r>
            <a:r>
              <a:rPr lang="tr-TR" dirty="0" smtClean="0"/>
              <a:t>amaz kılma </a:t>
            </a:r>
            <a:r>
              <a:rPr lang="tr-TR" dirty="0" smtClean="0"/>
              <a:t>alışkanlığı kazandırmak ve </a:t>
            </a:r>
            <a:r>
              <a:rPr lang="tr-TR" dirty="0" smtClean="0"/>
              <a:t>namazı sevdirmek </a:t>
            </a:r>
            <a:r>
              <a:rPr lang="tr-TR" dirty="0" smtClean="0"/>
              <a:t>için </a:t>
            </a:r>
            <a:r>
              <a:rPr lang="tr-TR" dirty="0" smtClean="0"/>
              <a:t>yaptığımız </a:t>
            </a:r>
            <a:r>
              <a:rPr lang="tr-TR" dirty="0" smtClean="0"/>
              <a:t>etkinliktir. Etkinlik sonucunda öğrencilerimize hediyeler verilmektedir.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Vakti Kuşanma Projesi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vakti kuşanmak (27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394472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3 İçerik Yer Tutucusu" descr="vakti kuşanmak (27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00174"/>
            <a:ext cx="3394471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vakti kuşanmak (6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459</Words>
  <PresentationFormat>Ekran Gösterisi (4:3)</PresentationFormat>
  <Paragraphs>89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Kalabalık</vt:lpstr>
      <vt:lpstr>ZEKAİ DEDE İMAM HATİP ORTAOKULU</vt:lpstr>
      <vt:lpstr>Biz Kimiz ?</vt:lpstr>
      <vt:lpstr>Vizyonumuz</vt:lpstr>
      <vt:lpstr>Misyonumuz</vt:lpstr>
      <vt:lpstr>Neden Zekai Dede İHO’yu Tercih Etmeliyim ?</vt:lpstr>
      <vt:lpstr>Projelerimiz</vt:lpstr>
      <vt:lpstr>Vakti Kuşanma Projesi</vt:lpstr>
      <vt:lpstr>Slayt 8</vt:lpstr>
      <vt:lpstr>Slayt 9</vt:lpstr>
      <vt:lpstr>Slayt 10</vt:lpstr>
      <vt:lpstr>Slayt 11</vt:lpstr>
      <vt:lpstr>Okuyorum Projesi </vt:lpstr>
      <vt:lpstr>Muâhât</vt:lpstr>
      <vt:lpstr>Maaile</vt:lpstr>
      <vt:lpstr>Slayt 15</vt:lpstr>
      <vt:lpstr>Slayt 16</vt:lpstr>
      <vt:lpstr>LGS Hazırlık </vt:lpstr>
      <vt:lpstr>Slayt 18</vt:lpstr>
      <vt:lpstr>Kur’an-ı Kerim Okuma Yarışması</vt:lpstr>
      <vt:lpstr>2022-2023 İmam Hatip Ortaokulları Kur’an-ı Kerim Yarışması Bölge Finali İkincisi </vt:lpstr>
      <vt:lpstr>2022-2023 Genç Muhâfızlar Hafızlık Yarışması Bölge Finali</vt:lpstr>
      <vt:lpstr>Okulda Yapığımız Etkinlikler</vt:lpstr>
      <vt:lpstr>Slayt 23</vt:lpstr>
      <vt:lpstr>Halı Saha Futbol Turnuvası</vt:lpstr>
      <vt:lpstr>Okuma Etkinlikleri</vt:lpstr>
      <vt:lpstr>İftar Yemeği</vt:lpstr>
      <vt:lpstr>Okul Gezileri</vt:lpstr>
      <vt:lpstr>Cami Gezileri</vt:lpstr>
      <vt:lpstr>Sinema</vt:lpstr>
      <vt:lpstr>Teknofest</vt:lpstr>
      <vt:lpstr>Tiyatro</vt:lpstr>
      <vt:lpstr>Topkapı Sarayı Gezisi</vt:lpstr>
      <vt:lpstr>Mehmet Akif Ersoy Müzesi</vt:lpstr>
      <vt:lpstr>Seminerler</vt:lpstr>
      <vt:lpstr>Slayt 35</vt:lpstr>
      <vt:lpstr>Kahvaltı</vt:lpstr>
      <vt:lpstr>Eyüp Oyuncak Evi</vt:lpstr>
      <vt:lpstr>Flyzone</vt:lpstr>
      <vt:lpstr>Ayvansaray Bahçe</vt:lpstr>
      <vt:lpstr>Deneme Sınavları</vt:lpstr>
      <vt:lpstr>Okul Törenleri</vt:lpstr>
      <vt:lpstr>Karne Törenleri</vt:lpstr>
      <vt:lpstr>Mezunlarımız İle Etkinlik</vt:lpstr>
      <vt:lpstr>Mezunlarımız ile Halı Saha</vt:lpstr>
      <vt:lpstr>Mezunlarımız ile Çay Sohbet</vt:lpstr>
      <vt:lpstr>Mezunlarımız ile İftar</vt:lpstr>
      <vt:lpstr>Yemek Etkinlikleri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ZEKAİ DEDE İMAM HATİP ORTAOKULU</dc:title>
  <dc:creator>Müdür Yardımcısı</dc:creator>
  <cp:lastModifiedBy>Windows Kullanıcısı</cp:lastModifiedBy>
  <cp:revision>17</cp:revision>
  <dcterms:created xsi:type="dcterms:W3CDTF">2023-05-22T09:55:07Z</dcterms:created>
  <dcterms:modified xsi:type="dcterms:W3CDTF">2023-05-23T10:47:10Z</dcterms:modified>
</cp:coreProperties>
</file>